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91" r:id="rId15"/>
    <p:sldId id="28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8" r:id="rId29"/>
    <p:sldId id="287" r:id="rId30"/>
    <p:sldId id="289" r:id="rId31"/>
    <p:sldId id="290" r:id="rId32"/>
    <p:sldId id="282" r:id="rId33"/>
    <p:sldId id="283" r:id="rId34"/>
    <p:sldId id="281" r:id="rId35"/>
    <p:sldId id="286" r:id="rId36"/>
  </p:sldIdLst>
  <p:sldSz cx="9144000" cy="6858000" type="screen4x3"/>
  <p:notesSz cx="6858000" cy="9144000"/>
  <p:photoAlbum layout="1picTitle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24" autoAdjust="0"/>
  </p:normalViewPr>
  <p:slideViewPr>
    <p:cSldViewPr>
      <p:cViewPr varScale="1">
        <p:scale>
          <a:sx n="74" d="100"/>
          <a:sy n="74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38D2A9-B31D-4B38-9460-0A293FDACBB0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317480-ACE8-4EA9-970F-583566D62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600200"/>
          </a:xfrm>
        </p:spPr>
        <p:txBody>
          <a:bodyPr>
            <a:normAutofit/>
          </a:bodyPr>
          <a:lstStyle/>
          <a:p>
            <a:pPr rtl="1"/>
            <a:r>
              <a:rPr lang="fa-IR" sz="2000" dirty="0" smtClean="0">
                <a:solidFill>
                  <a:schemeClr val="bg1">
                    <a:lumMod val="75000"/>
                  </a:schemeClr>
                </a:solidFill>
                <a:cs typeface="B Koodak" pitchFamily="2" charset="-78"/>
              </a:rPr>
              <a:t>تدوین شده توسط محمود رمضانیان</a:t>
            </a:r>
          </a:p>
          <a:p>
            <a:pPr rtl="1"/>
            <a:r>
              <a:rPr lang="fa-IR" sz="2000" dirty="0" smtClean="0">
                <a:solidFill>
                  <a:schemeClr val="bg1">
                    <a:lumMod val="75000"/>
                  </a:schemeClr>
                </a:solidFill>
                <a:cs typeface="B Koodak" pitchFamily="2" charset="-78"/>
              </a:rPr>
              <a:t>کارشناس مدیریت سوانح و</a:t>
            </a:r>
          </a:p>
          <a:p>
            <a:pPr rtl="1"/>
            <a:r>
              <a:rPr lang="fa-IR" sz="2000" dirty="0" smtClean="0">
                <a:solidFill>
                  <a:schemeClr val="bg1">
                    <a:lumMod val="75000"/>
                  </a:schemeClr>
                </a:solidFill>
                <a:cs typeface="B Koodak" pitchFamily="2" charset="-78"/>
              </a:rPr>
              <a:t>مدرس امدادونجات</a:t>
            </a:r>
            <a:endParaRPr lang="en-US" sz="2000" dirty="0">
              <a:solidFill>
                <a:schemeClr val="bg1">
                  <a:lumMod val="75000"/>
                </a:schemeClr>
              </a:solidFill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/>
              <a:t>انواع زخمها وخونریزیها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کنده شدگی</a:t>
            </a:r>
            <a:endParaRPr lang="en-US" dirty="0"/>
          </a:p>
        </p:txBody>
      </p:sp>
      <p:pic>
        <p:nvPicPr>
          <p:cNvPr id="3" name="Picture 2" descr="1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6582" y="1066800"/>
            <a:ext cx="7273018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له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9201" y="990041"/>
            <a:ext cx="6476999" cy="571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دریدگی یا پارگی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2037" y="920173"/>
            <a:ext cx="4525963" cy="5785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دریدگی یا پارگی(گازگرفتگی)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9308" y="914400"/>
            <a:ext cx="8297492" cy="5745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دریدگی یا پارگی</a:t>
            </a:r>
            <a:endParaRPr lang="en-US" dirty="0"/>
          </a:p>
        </p:txBody>
      </p:sp>
      <p:pic>
        <p:nvPicPr>
          <p:cNvPr id="4" name="Picture 2" descr="C:\Users\TOSHIBA\Downloads\pic\inj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09" y="1206944"/>
            <a:ext cx="8615891" cy="542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دریدگی یا پارگی</a:t>
            </a:r>
            <a:endParaRPr lang="en-US" dirty="0"/>
          </a:p>
        </p:txBody>
      </p:sp>
      <p:pic>
        <p:nvPicPr>
          <p:cNvPr id="1026" name="Picture 2" descr="E:\PPT\Truma\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دریدگی و پارگی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7895" y="1002834"/>
            <a:ext cx="7347905" cy="5702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پارگی و دریدگی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1827" y="914400"/>
            <a:ext cx="4719973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پارگی شکم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20713" y="914400"/>
            <a:ext cx="7900987" cy="5821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دریدگی و خراشیدگی عمیق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1927" y="990600"/>
            <a:ext cx="7201473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بریدگی یا چاک(</a:t>
            </a:r>
            <a:r>
              <a:rPr lang="en-US" dirty="0" smtClean="0">
                <a:cs typeface="B Titr" pitchFamily="2" charset="-78"/>
              </a:rPr>
              <a:t>INCISION</a:t>
            </a:r>
            <a:r>
              <a:rPr lang="fa-IR" dirty="0" smtClean="0">
                <a:cs typeface="B Titr" pitchFamily="2" charset="-78"/>
              </a:rPr>
              <a:t>)</a:t>
            </a:r>
            <a:endParaRPr lang="en-US" dirty="0" smtClean="0">
              <a:cs typeface="B Titr" pitchFamily="2" charset="-78"/>
            </a:endParaRPr>
          </a:p>
        </p:txBody>
      </p:sp>
      <p:pic>
        <p:nvPicPr>
          <p:cNvPr id="2050" name="Picture 2" descr="E:\PPT\Truma\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27743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6800" y="924761"/>
            <a:ext cx="4140200" cy="5780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1200" y="970607"/>
            <a:ext cx="5181601" cy="573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9600" y="914400"/>
            <a:ext cx="8026472" cy="579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0668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</a:t>
            </a:r>
            <a:endParaRPr lang="en-US" dirty="0"/>
          </a:p>
        </p:txBody>
      </p:sp>
      <p:pic>
        <p:nvPicPr>
          <p:cNvPr id="3" name="Picture 2" descr="1 (2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447800"/>
            <a:ext cx="8229600" cy="525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</a:t>
            </a:r>
            <a:endParaRPr lang="en-US" dirty="0"/>
          </a:p>
        </p:txBody>
      </p:sp>
      <p:pic>
        <p:nvPicPr>
          <p:cNvPr id="3" name="Picture 2" descr="1 (2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1713" y="1600200"/>
            <a:ext cx="7138987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سوراخ شدگی(زخم مکنده)</a:t>
            </a:r>
            <a:endParaRPr lang="en-US" dirty="0"/>
          </a:p>
        </p:txBody>
      </p:sp>
      <p:pic>
        <p:nvPicPr>
          <p:cNvPr id="3" name="Picture 2" descr="1 (2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706563"/>
            <a:ext cx="8229600" cy="463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سه نوع خونریزی خارجی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990600"/>
            <a:ext cx="82296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روش بندآوردن خونریزی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27791" y="887268"/>
            <a:ext cx="6873209" cy="5818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 smtClean="0">
                <a:cs typeface="B Titr" pitchFamily="2" charset="-78"/>
              </a:rPr>
              <a:t>فشار مستقیم در محل خونریزی و بالا نگهداشتن عضو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2050" name="Picture 2" descr="E:\250px-Injury_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49300"/>
            <a:ext cx="5081204" cy="595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نقاط فشار بر روی شریان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 descr="E:\Stop_bleeding_pressure_poi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774700"/>
            <a:ext cx="4826000" cy="593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خراشیدگی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38521" y="1143000"/>
            <a:ext cx="6710079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-2 07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52400" y="685801"/>
            <a:ext cx="883762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ownloads\pic\anti-shock-trouser-70153-16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8297" y="-571504"/>
            <a:ext cx="5791202" cy="86106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152400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استفاده از شلوار شوک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استفاده از شلوار شوک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838200"/>
            <a:ext cx="8229600" cy="586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>
            <a:noAutofit/>
          </a:bodyPr>
          <a:lstStyle/>
          <a:p>
            <a:pPr algn="ctr" rtl="1"/>
            <a:r>
              <a:rPr lang="fa-IR" sz="2800" dirty="0" smtClean="0">
                <a:cs typeface="B Titr" pitchFamily="2" charset="-78"/>
              </a:rPr>
              <a:t>کنترل جریان گردش خون پس از پوشاندن شلوار شوک</a:t>
            </a:r>
            <a:endParaRPr lang="en-US" sz="2800" dirty="0">
              <a:cs typeface="B Titr" pitchFamily="2" charset="-78"/>
            </a:endParaRPr>
          </a:p>
        </p:txBody>
      </p:sp>
      <p:pic>
        <p:nvPicPr>
          <p:cNvPr id="3" name="Picture 2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57200" y="1219200"/>
            <a:ext cx="8229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ساختن باند کرواتی از باند سه گوش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2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72352" y="914400"/>
            <a:ext cx="4333248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بانداژ سرجی فیکس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 descr="G:\Pictur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04875"/>
            <a:ext cx="4419600" cy="580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Titr" pitchFamily="2" charset="-78"/>
              </a:rPr>
              <a:t>قطع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3781" y="914400"/>
            <a:ext cx="6957219" cy="578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قطع شدگی</a:t>
            </a:r>
            <a:endParaRPr lang="en-US" dirty="0"/>
          </a:p>
        </p:txBody>
      </p:sp>
      <p:pic>
        <p:nvPicPr>
          <p:cNvPr id="3" name="Picture 2" descr="1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71600" y="914400"/>
            <a:ext cx="6477000" cy="579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قطع شدگی</a:t>
            </a:r>
            <a:endParaRPr lang="en-US" dirty="0"/>
          </a:p>
        </p:txBody>
      </p:sp>
      <p:pic>
        <p:nvPicPr>
          <p:cNvPr id="3" name="Picture 2" descr="1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54389" y="990600"/>
            <a:ext cx="8056211" cy="5712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قطع شدگی</a:t>
            </a:r>
            <a:endParaRPr lang="en-US" dirty="0"/>
          </a:p>
        </p:txBody>
      </p:sp>
      <p:pic>
        <p:nvPicPr>
          <p:cNvPr id="3" name="Picture 2" descr="1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01735" y="990600"/>
            <a:ext cx="828506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کنده شدگی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1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40087" y="1066800"/>
            <a:ext cx="6760913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کنده شدگی با حلقه</a:t>
            </a:r>
            <a:endParaRPr lang="en-US" dirty="0"/>
          </a:p>
        </p:txBody>
      </p:sp>
      <p:pic>
        <p:nvPicPr>
          <p:cNvPr id="3" name="Picture 2" descr="1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39527" y="914400"/>
            <a:ext cx="7113873" cy="575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125</Words>
  <Application>Microsoft Office PowerPoint</Application>
  <PresentationFormat>On-screen Show (4:3)</PresentationFormat>
  <Paragraphs>37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انواع زخمها وخونریزیها</vt:lpstr>
      <vt:lpstr>بریدگی یا چاک(INCISION)</vt:lpstr>
      <vt:lpstr>خراشیدگی</vt:lpstr>
      <vt:lpstr>قطع شدگی</vt:lpstr>
      <vt:lpstr>قطع شدگی</vt:lpstr>
      <vt:lpstr>قطع شدگی</vt:lpstr>
      <vt:lpstr>قطع شدگی</vt:lpstr>
      <vt:lpstr>کنده شدگی</vt:lpstr>
      <vt:lpstr>کنده شدگی با حلقه</vt:lpstr>
      <vt:lpstr>کنده شدگی</vt:lpstr>
      <vt:lpstr>له شدگی</vt:lpstr>
      <vt:lpstr>دریدگی یا پارگی</vt:lpstr>
      <vt:lpstr>دریدگی یا پارگی(گازگرفتگی)</vt:lpstr>
      <vt:lpstr>دریدگی یا پارگی</vt:lpstr>
      <vt:lpstr>دریدگی یا پارگی</vt:lpstr>
      <vt:lpstr>دریدگی و پارگی</vt:lpstr>
      <vt:lpstr>پارگی و دریدگی</vt:lpstr>
      <vt:lpstr>پارگی شکم</vt:lpstr>
      <vt:lpstr>دریدگی و خراشیدگی عمیق</vt:lpstr>
      <vt:lpstr>سوراخ شدگی</vt:lpstr>
      <vt:lpstr>سوراخ شدگی</vt:lpstr>
      <vt:lpstr>سوراخ شدگی</vt:lpstr>
      <vt:lpstr>سوراخ شدگی</vt:lpstr>
      <vt:lpstr>سوراخ شدگی</vt:lpstr>
      <vt:lpstr>سوراخ شدگی(زخم مکنده)</vt:lpstr>
      <vt:lpstr>سه نوع خونریزی خارجی</vt:lpstr>
      <vt:lpstr>روش بندآوردن خونریزی</vt:lpstr>
      <vt:lpstr>فشار مستقیم در محل خونریزی و بالا نگهداشتن عضو</vt:lpstr>
      <vt:lpstr>نقاط فشار بر روی شریان</vt:lpstr>
      <vt:lpstr>Slide 30</vt:lpstr>
      <vt:lpstr>Slide 31</vt:lpstr>
      <vt:lpstr>استفاده از شلوار شوک</vt:lpstr>
      <vt:lpstr>کنترل جریان گردش خون پس از پوشاندن شلوار شوک</vt:lpstr>
      <vt:lpstr>ساختن باند کرواتی از باند سه گوش</vt:lpstr>
      <vt:lpstr>بانداژ سرجی فیکس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Corporate Edition</dc:creator>
  <cp:lastModifiedBy>Corporate Edition</cp:lastModifiedBy>
  <cp:revision>26</cp:revision>
  <dcterms:created xsi:type="dcterms:W3CDTF">2013-01-05T10:15:06Z</dcterms:created>
  <dcterms:modified xsi:type="dcterms:W3CDTF">2013-02-13T20:02:39Z</dcterms:modified>
</cp:coreProperties>
</file>